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19622"/>
            <a:ext cx="7772400" cy="432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995686"/>
            <a:ext cx="777686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555526"/>
            <a:ext cx="7772400" cy="432047"/>
          </a:xfrm>
        </p:spPr>
        <p:txBody>
          <a:bodyPr/>
          <a:lstStyle/>
          <a:p>
            <a:r>
              <a:rPr lang="pl-PL" dirty="0"/>
              <a:t>CZŁONKOWIE ZG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347614"/>
            <a:ext cx="7776864" cy="367240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prof. dr hab. n. med. Konrad </a:t>
            </a:r>
            <a:r>
              <a:rPr lang="pl-PL" sz="4000" dirty="0" smtClean="0">
                <a:solidFill>
                  <a:schemeClr val="tx1"/>
                </a:solidFill>
              </a:rPr>
              <a:t>Rejdak </a:t>
            </a:r>
            <a:r>
              <a:rPr lang="pl-PL" sz="4000" dirty="0">
                <a:solidFill>
                  <a:schemeClr val="tx1"/>
                </a:solidFill>
              </a:rPr>
              <a:t>– </a:t>
            </a:r>
            <a:r>
              <a:rPr lang="pl-PL" sz="4000" dirty="0" smtClean="0">
                <a:solidFill>
                  <a:schemeClr val="tx1"/>
                </a:solidFill>
              </a:rPr>
              <a:t>prezes</a:t>
            </a:r>
            <a:endParaRPr lang="pl-PL" sz="4000" dirty="0">
              <a:solidFill>
                <a:schemeClr val="tx1"/>
              </a:solidFill>
            </a:endParaRP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prof</a:t>
            </a:r>
            <a:r>
              <a:rPr lang="pl-PL" sz="4000" dirty="0">
                <a:solidFill>
                  <a:schemeClr val="tx1"/>
                </a:solidFill>
              </a:rPr>
              <a:t>. dr hab. n. med. </a:t>
            </a:r>
            <a:r>
              <a:rPr lang="pl-PL" sz="4000" dirty="0" smtClean="0">
                <a:solidFill>
                  <a:schemeClr val="tx1"/>
                </a:solidFill>
              </a:rPr>
              <a:t>Jarosław Slawek – </a:t>
            </a:r>
            <a:r>
              <a:rPr lang="pl-PL" sz="4000" dirty="0" smtClean="0">
                <a:solidFill>
                  <a:schemeClr val="tx1"/>
                </a:solidFill>
              </a:rPr>
              <a:t>past prezes</a:t>
            </a:r>
            <a:endParaRPr lang="pl-PL" sz="4000" dirty="0">
              <a:solidFill>
                <a:schemeClr val="tx1"/>
              </a:solidFill>
            </a:endParaRP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Wiceprezesi:</a:t>
            </a: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prof</a:t>
            </a:r>
            <a:r>
              <a:rPr lang="pl-PL" sz="4000" dirty="0">
                <a:solidFill>
                  <a:schemeClr val="tx1"/>
                </a:solidFill>
              </a:rPr>
              <a:t>. dr hab. n. med. Alina Kułakowska – prezes elekt</a:t>
            </a: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prof</a:t>
            </a:r>
            <a:r>
              <a:rPr lang="pl-PL" sz="4000" dirty="0">
                <a:solidFill>
                  <a:schemeClr val="tx1"/>
                </a:solidFill>
              </a:rPr>
              <a:t>. dr hab. n. med. Agnieszka Słowik</a:t>
            </a: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Sekretarz:</a:t>
            </a:r>
            <a:endParaRPr lang="pl-PL" sz="4000" dirty="0" smtClean="0">
              <a:solidFill>
                <a:schemeClr val="tx1"/>
              </a:solidFill>
            </a:endParaRP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dr hab. n. med. Anetta Lasek-Bal</a:t>
            </a: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Skarbnik:</a:t>
            </a:r>
            <a:endParaRPr lang="pl-PL" sz="4000" dirty="0" smtClean="0">
              <a:solidFill>
                <a:schemeClr val="tx1"/>
              </a:solidFill>
            </a:endParaRP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dr </a:t>
            </a:r>
            <a:r>
              <a:rPr lang="pl-PL" sz="4000" dirty="0">
                <a:solidFill>
                  <a:schemeClr val="tx1"/>
                </a:solidFill>
              </a:rPr>
              <a:t>n. med. Robert </a:t>
            </a:r>
            <a:r>
              <a:rPr lang="pl-PL" sz="4000" dirty="0" err="1">
                <a:solidFill>
                  <a:schemeClr val="tx1"/>
                </a:solidFill>
              </a:rPr>
              <a:t>Bonek</a:t>
            </a:r>
            <a:endParaRPr lang="pl-PL" sz="4000" dirty="0">
              <a:solidFill>
                <a:schemeClr val="tx1"/>
              </a:solidFill>
            </a:endParaRPr>
          </a:p>
          <a:p>
            <a:pPr algn="ctr"/>
            <a:endParaRPr lang="pl-PL" sz="4000" dirty="0" smtClean="0">
              <a:solidFill>
                <a:schemeClr val="tx1"/>
              </a:solidFill>
            </a:endParaRP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prof</a:t>
            </a:r>
            <a:r>
              <a:rPr lang="pl-PL" sz="4000" dirty="0">
                <a:solidFill>
                  <a:schemeClr val="tx1"/>
                </a:solidFill>
              </a:rPr>
              <a:t>. dr hab. n. med. Halina Bartosik-Psujek</a:t>
            </a: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dr </a:t>
            </a:r>
            <a:r>
              <a:rPr lang="pl-PL" sz="4000" dirty="0">
                <a:solidFill>
                  <a:schemeClr val="tx1"/>
                </a:solidFill>
              </a:rPr>
              <a:t>hab. n. med. Waldemar Brola, prof. </a:t>
            </a:r>
            <a:r>
              <a:rPr lang="pl-PL" sz="4000" dirty="0" err="1">
                <a:solidFill>
                  <a:schemeClr val="tx1"/>
                </a:solidFill>
              </a:rPr>
              <a:t>nadzw</a:t>
            </a:r>
            <a:r>
              <a:rPr lang="pl-PL" sz="40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dr hab. n. med. Sławomir Budrewicz, prof. </a:t>
            </a:r>
            <a:r>
              <a:rPr lang="pl-PL" sz="4000" dirty="0" err="1">
                <a:solidFill>
                  <a:schemeClr val="tx1"/>
                </a:solidFill>
              </a:rPr>
              <a:t>nadzw</a:t>
            </a:r>
            <a:r>
              <a:rPr lang="pl-PL" sz="40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prof. dr hab. n. med. Urszula Fiszer 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prof. dr hab. n. med. Radosław Kaźmierski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prof. dr hab. n. med. Anna Kostera-Pruszczyk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dr hab. n. med. Dariusz </a:t>
            </a:r>
            <a:r>
              <a:rPr lang="pl-PL" sz="4000" dirty="0" err="1">
                <a:solidFill>
                  <a:schemeClr val="tx1"/>
                </a:solidFill>
              </a:rPr>
              <a:t>Koziorowski</a:t>
            </a:r>
            <a:r>
              <a:rPr lang="pl-PL" sz="4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dr hab. n. med. Ewa </a:t>
            </a:r>
            <a:r>
              <a:rPr lang="pl-PL" sz="4000" dirty="0" err="1">
                <a:solidFill>
                  <a:schemeClr val="tx1"/>
                </a:solidFill>
              </a:rPr>
              <a:t>Krzystanek</a:t>
            </a:r>
            <a:endParaRPr lang="pl-PL" sz="4000" dirty="0">
              <a:solidFill>
                <a:schemeClr val="tx1"/>
              </a:solidFill>
            </a:endParaRP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prof. dr hab. n. med. Iwona Kurkowska-Jastrzębska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dr hab. n. med. Anetta Lasek-Bal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prof. dr hab. n. med. Marcin Mycko</a:t>
            </a:r>
          </a:p>
          <a:p>
            <a:pPr algn="ctr"/>
            <a:r>
              <a:rPr lang="pl-PL" sz="4000" dirty="0">
                <a:solidFill>
                  <a:schemeClr val="tx1"/>
                </a:solidFill>
              </a:rPr>
              <a:t>dr hab. n. med. Halina Sienkiewicz-Jarosz </a:t>
            </a:r>
          </a:p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prof</a:t>
            </a:r>
            <a:r>
              <a:rPr lang="pl-PL" sz="4000" dirty="0">
                <a:solidFill>
                  <a:schemeClr val="tx1"/>
                </a:solidFill>
              </a:rPr>
              <a:t>. dr hab. n. med. Mariusz </a:t>
            </a:r>
            <a:r>
              <a:rPr lang="pl-PL" sz="4000" dirty="0" err="1">
                <a:solidFill>
                  <a:schemeClr val="tx1"/>
                </a:solidFill>
              </a:rPr>
              <a:t>Stasiołek</a:t>
            </a:r>
            <a:endParaRPr lang="pl-PL" sz="4000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1470"/>
            <a:ext cx="8712968" cy="49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60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217</Words>
  <Application>Microsoft Office PowerPoint</Application>
  <PresentationFormat>Pokaz na ekranie (16:9)</PresentationFormat>
  <Paragraphs>24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Motyw pakietu Office</vt:lpstr>
      <vt:lpstr>Prezentacja programu PowerPoint</vt:lpstr>
      <vt:lpstr>CZŁONKOWIE ZG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grafik6</dc:creator>
  <cp:lastModifiedBy>Dorota Czarnocka</cp:lastModifiedBy>
  <cp:revision>10</cp:revision>
  <dcterms:created xsi:type="dcterms:W3CDTF">2021-09-15T12:23:20Z</dcterms:created>
  <dcterms:modified xsi:type="dcterms:W3CDTF">2021-09-29T10:12:53Z</dcterms:modified>
</cp:coreProperties>
</file>