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4"/>
  </p:notesMasterIdLst>
  <p:sldIdLst>
    <p:sldId id="6116" r:id="rId2"/>
    <p:sldId id="611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14C6"/>
    <a:srgbClr val="090B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6" autoAdjust="0"/>
    <p:restoredTop sz="94351"/>
  </p:normalViewPr>
  <p:slideViewPr>
    <p:cSldViewPr snapToGrid="0" snapToObjects="1">
      <p:cViewPr varScale="1">
        <p:scale>
          <a:sx n="108" d="100"/>
          <a:sy n="108" d="100"/>
        </p:scale>
        <p:origin x="66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E39BF-B74D-4A40-AB3B-0551CC2E39E6}" type="datetimeFigureOut">
              <a:rPr lang="pl-PL" smtClean="0"/>
              <a:pPr/>
              <a:t>06.09.2021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604A9-4A9E-462E-B8D4-6C187D662B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9607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BFB1C-F622-9046-A37C-28E695513737}" type="datetimeFigureOut">
              <a:rPr lang="en-GB" smtClean="0"/>
              <a:pPr/>
              <a:t>06/09/2021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5380-F97A-3B4A-809D-32E379217BD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BFB1C-F622-9046-A37C-28E695513737}" type="datetimeFigureOut">
              <a:rPr lang="en-GB" smtClean="0"/>
              <a:pPr/>
              <a:t>06/09/2021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5380-F97A-3B4A-809D-32E379217BD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BFB1C-F622-9046-A37C-28E695513737}" type="datetimeFigureOut">
              <a:rPr lang="en-GB" smtClean="0"/>
              <a:pPr/>
              <a:t>06/09/2021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5380-F97A-3B4A-809D-32E379217BD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BFB1C-F622-9046-A37C-28E695513737}" type="datetimeFigureOut">
              <a:rPr lang="en-GB" smtClean="0"/>
              <a:pPr/>
              <a:t>06/09/2021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5380-F97A-3B4A-809D-32E379217BD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BFB1C-F622-9046-A37C-28E695513737}" type="datetimeFigureOut">
              <a:rPr lang="en-GB" smtClean="0"/>
              <a:pPr/>
              <a:t>06/09/2021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5380-F97A-3B4A-809D-32E379217BD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BFB1C-F622-9046-A37C-28E695513737}" type="datetimeFigureOut">
              <a:rPr lang="en-GB" smtClean="0"/>
              <a:pPr/>
              <a:t>06/09/2021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5380-F97A-3B4A-809D-32E379217BD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BFB1C-F622-9046-A37C-28E695513737}" type="datetimeFigureOut">
              <a:rPr lang="en-GB" smtClean="0"/>
              <a:pPr/>
              <a:t>06/09/2021</a:t>
            </a:fld>
            <a:endParaRPr lang="en-GB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5380-F97A-3B4A-809D-32E379217BD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BFB1C-F622-9046-A37C-28E695513737}" type="datetimeFigureOut">
              <a:rPr lang="en-GB" smtClean="0"/>
              <a:pPr/>
              <a:t>06/09/2021</a:t>
            </a:fld>
            <a:endParaRPr lang="en-GB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5380-F97A-3B4A-809D-32E379217BD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BFB1C-F622-9046-A37C-28E695513737}" type="datetimeFigureOut">
              <a:rPr lang="en-GB" smtClean="0"/>
              <a:pPr/>
              <a:t>06/09/2021</a:t>
            </a:fld>
            <a:endParaRPr lang="en-GB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5380-F97A-3B4A-809D-32E379217BD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BFB1C-F622-9046-A37C-28E695513737}" type="datetimeFigureOut">
              <a:rPr lang="en-GB" smtClean="0"/>
              <a:pPr/>
              <a:t>06/09/2021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5380-F97A-3B4A-809D-32E379217BD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BFB1C-F622-9046-A37C-28E695513737}" type="datetimeFigureOut">
              <a:rPr lang="en-GB" smtClean="0"/>
              <a:pPr/>
              <a:t>06/09/2021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5380-F97A-3B4A-809D-32E379217BD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BFB1C-F622-9046-A37C-28E695513737}" type="datetimeFigureOut">
              <a:rPr lang="en-GB" smtClean="0"/>
              <a:pPr/>
              <a:t>06/09/2021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E5380-F97A-3B4A-809D-32E379217BD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2663363" y="372139"/>
            <a:ext cx="7597056" cy="850605"/>
          </a:xfrm>
        </p:spPr>
        <p:txBody>
          <a:bodyPr>
            <a:normAutofit lnSpcReduction="10000"/>
          </a:bodyPr>
          <a:lstStyle/>
          <a:p>
            <a:pPr algn="ctr"/>
            <a:r>
              <a:rPr lang="pl-PL" b="0" dirty="0">
                <a:solidFill>
                  <a:srgbClr val="1014C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STYPENDIA   I   NAGRODY     PRZYZNANE   PRZEZ   ZG PTN</a:t>
            </a:r>
          </a:p>
          <a:p>
            <a:pPr algn="ctr"/>
            <a:r>
              <a:rPr lang="pl-PL" b="0" dirty="0">
                <a:solidFill>
                  <a:srgbClr val="1014C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dla członków PTN  ( nagrody wypłacone)</a:t>
            </a:r>
          </a:p>
        </p:txBody>
      </p:sp>
      <p:graphicFrame>
        <p:nvGraphicFramePr>
          <p:cNvPr id="8" name="Symbol zastępczy zawartości 7"/>
          <p:cNvGraphicFramePr>
            <a:graphicFrameLocks noGrp="1"/>
          </p:cNvGraphicFramePr>
          <p:nvPr>
            <p:ph sz="quarter" idx="4"/>
          </p:nvPr>
        </p:nvGraphicFramePr>
        <p:xfrm>
          <a:off x="1403497" y="1750979"/>
          <a:ext cx="9165265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4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9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64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58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1014C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>
                          <a:solidFill>
                            <a:srgbClr val="1014C6"/>
                          </a:solidFill>
                        </a:rPr>
                        <a:t>Bembenek</a:t>
                      </a:r>
                      <a:r>
                        <a:rPr lang="pl-PL" dirty="0">
                          <a:solidFill>
                            <a:srgbClr val="1014C6"/>
                          </a:solidFill>
                        </a:rPr>
                        <a:t>  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Nagroda Prezesów i Nagroda im. Babińskiego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22 112, 0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>
                          <a:solidFill>
                            <a:srgbClr val="1014C6"/>
                          </a:solidFill>
                        </a:rPr>
                        <a:t>Goroch</a:t>
                      </a:r>
                      <a:r>
                        <a:rPr lang="pl-PL" dirty="0">
                          <a:solidFill>
                            <a:srgbClr val="1014C6"/>
                          </a:solidFill>
                        </a:rPr>
                        <a:t>  Sylwia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Nagroda </a:t>
                      </a:r>
                      <a:r>
                        <a:rPr lang="pl-PL" baseline="0" dirty="0"/>
                        <a:t>  im. </a:t>
                      </a:r>
                      <a:r>
                        <a:rPr lang="pl-PL" dirty="0"/>
                        <a:t> Jakimowicza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4 280,0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1014C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1014C6"/>
                          </a:solidFill>
                        </a:rPr>
                        <a:t>Łukasz Milanowski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Stypendium    PTN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4 721,0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1014C6"/>
                          </a:solidFill>
                        </a:rPr>
                        <a:t>Anna  </a:t>
                      </a:r>
                      <a:r>
                        <a:rPr lang="pl-PL" dirty="0" err="1">
                          <a:solidFill>
                            <a:srgbClr val="1014C6"/>
                          </a:solidFill>
                        </a:rPr>
                        <a:t>Mirończuk</a:t>
                      </a:r>
                      <a:endParaRPr lang="pl-PL" dirty="0">
                        <a:solidFill>
                          <a:srgbClr val="1014C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4 721,0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1014C6"/>
                          </a:solidFill>
                        </a:rPr>
                        <a:t>Maciej Śnieżyński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4 721,0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1014C6"/>
                          </a:solidFill>
                        </a:rPr>
                        <a:t>Kamil  Wężyk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4 721,0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1014C6"/>
                          </a:solidFill>
                        </a:rPr>
                        <a:t>Piotr  Jurczyk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Najlepiej  napisany  test z neurologii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5 000,0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1014C6"/>
                          </a:solidFill>
                        </a:rPr>
                        <a:t>Adam  Wiśniewski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Stypendium    PTN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6 582,3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1014C6"/>
                          </a:solidFill>
                        </a:rPr>
                        <a:t>Karolina Grajewska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6 582,3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1014C6"/>
                          </a:solidFill>
                        </a:rPr>
                        <a:t>Ewa  Czapińska-Ciepiela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13 164,6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1014C6"/>
                          </a:solidFill>
                        </a:rPr>
                        <a:t>Marcin  Michalak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   6 582, 3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1014C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1014C6"/>
                          </a:solidFill>
                        </a:rPr>
                        <a:t>Waldemar  Brola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Najlepsza praca naukowa na PPMS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10 000,0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5914" y="535022"/>
            <a:ext cx="10836614" cy="632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2994</TotalTime>
  <Words>96</Words>
  <Application>Microsoft Office PowerPoint</Application>
  <PresentationFormat>Panoramiczny</PresentationFormat>
  <Paragraphs>35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5" baseType="lpstr">
      <vt:lpstr>Arial</vt:lpstr>
      <vt:lpstr>Calibri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Waldemar Brola</dc:creator>
  <cp:lastModifiedBy>Jarosław Sławek</cp:lastModifiedBy>
  <cp:revision>182</cp:revision>
  <dcterms:created xsi:type="dcterms:W3CDTF">2019-03-06T12:45:03Z</dcterms:created>
  <dcterms:modified xsi:type="dcterms:W3CDTF">2021-09-06T18:33:57Z</dcterms:modified>
</cp:coreProperties>
</file>